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2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03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259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9609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4323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4332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6083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1057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4593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4753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3691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8288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473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86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8787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639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41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7340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31CD954-BDE6-4CC9-AC5B-150A2A219DB9}" type="datetimeFigureOut">
              <a:rPr lang="da-DK" smtClean="0"/>
              <a:t>29-06-2026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676CBF0-7272-47E2-BBAD-9FE76A8516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3368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hyperlink" Target="http://www.google.dk/url?sa=i&amp;rct=j&amp;q=&amp;esrc=s&amp;source=images&amp;cd=&amp;cad=rja&amp;docid=biK9anJf8blRrM&amp;tbnid=NtrDOXlmhFwJ2M:&amp;ved=0CAUQjRw&amp;url=http%3A%2F%2Fpengeweb.dk%2Ftjen-penge-pa-din-hjemmeside-adsense-affiliate&amp;ei=JM3KUvaKPI7bsgab7oGwAQ&amp;bvm=bv.58187178,d.Yms&amp;psig=AFQjCNHG0GbTCf0VuiCj3pEU6t6LubqW2g&amp;ust=1389108780003125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AF90934-8D66-8207-6B15-FAF7A68546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/>
          </a:bodyPr>
          <a:lstStyle/>
          <a:p>
            <a:r>
              <a:rPr lang="da-DK" sz="6000">
                <a:solidFill>
                  <a:schemeClr val="tx2"/>
                </a:solidFill>
              </a:rPr>
              <a:t>Værdier og Identitet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EB3F1F1-AD05-B09F-F48D-8ED86E413C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4648198"/>
            <a:ext cx="7005742" cy="1143002"/>
          </a:xfrm>
        </p:spPr>
        <p:txBody>
          <a:bodyPr>
            <a:normAutofit/>
          </a:bodyPr>
          <a:lstStyle/>
          <a:p>
            <a:r>
              <a:rPr lang="da-DK" dirty="0">
                <a:solidFill>
                  <a:schemeClr val="tx1">
                    <a:alpha val="80000"/>
                  </a:schemeClr>
                </a:solidFill>
              </a:rPr>
              <a:t>Inderst Inde 2</a:t>
            </a:r>
          </a:p>
        </p:txBody>
      </p:sp>
    </p:spTree>
    <p:extLst>
      <p:ext uri="{BB962C8B-B14F-4D97-AF65-F5344CB8AC3E}">
        <p14:creationId xmlns:p14="http://schemas.microsoft.com/office/powerpoint/2010/main" val="4142557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pen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916238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5655d5735f3a5fae109b7c5b205febb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0"/>
            <a:ext cx="375285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2014-mercedes-benz-cla-45-amg-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1700213"/>
            <a:ext cx="26003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 descr="My-Best-Frie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9" y="1341439"/>
            <a:ext cx="3055937" cy="229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 descr="familie_karriere_probleme_karii201003031745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9" y="2492375"/>
            <a:ext cx="3322637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15" descr="jo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1"/>
            <a:ext cx="2916237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9" name="Picture 17" descr="Att-sälja-hu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284538"/>
            <a:ext cx="3559175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19" descr="hund-og-kat-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844675"/>
            <a:ext cx="2124075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Picture 21" descr="baby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6" y="3429000"/>
            <a:ext cx="2339975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Picture 23" descr="Fodbold-EM_kvalifik_584405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1" y="4149726"/>
            <a:ext cx="273526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Picture 25" descr="e71f55b05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1" y="4941888"/>
            <a:ext cx="1820863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Picture 27" descr="succe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400" y="4778376"/>
            <a:ext cx="2768600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1" name="Picture 29" descr="hintergrundbilder_natur_03_00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5229225"/>
            <a:ext cx="23368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56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86422A5-779E-5A3D-2BF6-7665550C90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46275" y="1371600"/>
            <a:ext cx="8229600" cy="1828800"/>
          </a:xfrm>
        </p:spPr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BC49594-59B8-8828-0040-963CE78AAE6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332163"/>
            <a:ext cx="6400800" cy="1752600"/>
          </a:xfrm>
        </p:spPr>
        <p:txBody>
          <a:bodyPr/>
          <a:lstStyle/>
          <a:p>
            <a:pPr eaLnBrk="1" hangingPunct="1"/>
            <a:endParaRPr lang="da-DK" altLang="da-DK"/>
          </a:p>
        </p:txBody>
      </p:sp>
      <p:pic>
        <p:nvPicPr>
          <p:cNvPr id="2055" name="Picture 7" descr="fingeraftryk1">
            <a:extLst>
              <a:ext uri="{FF2B5EF4-FFF2-40B4-BE49-F238E27FC236}">
                <a16:creationId xmlns:a16="http://schemas.microsoft.com/office/drawing/2014/main" id="{3F44D45D-B967-C1A3-7166-D43CB154D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3" y="404813"/>
            <a:ext cx="356870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listImage_on-lists">
            <a:extLst>
              <a:ext uri="{FF2B5EF4-FFF2-40B4-BE49-F238E27FC236}">
                <a16:creationId xmlns:a16="http://schemas.microsoft.com/office/drawing/2014/main" id="{41020634-082F-CC6A-2FF7-2393DF294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997200"/>
            <a:ext cx="22669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e_identitet_425">
            <a:extLst>
              <a:ext uri="{FF2B5EF4-FFF2-40B4-BE49-F238E27FC236}">
                <a16:creationId xmlns:a16="http://schemas.microsoft.com/office/drawing/2014/main" id="{84070D73-E794-6007-1A80-F9FF4324E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3284538"/>
            <a:ext cx="3960812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perceptionblog">
            <a:extLst>
              <a:ext uri="{FF2B5EF4-FFF2-40B4-BE49-F238E27FC236}">
                <a16:creationId xmlns:a16="http://schemas.microsoft.com/office/drawing/2014/main" id="{77A963CD-3C2C-2F5F-FED1-CB6BB5C9F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2708276"/>
            <a:ext cx="2879725" cy="391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 descr="6354">
            <a:extLst>
              <a:ext uri="{FF2B5EF4-FFF2-40B4-BE49-F238E27FC236}">
                <a16:creationId xmlns:a16="http://schemas.microsoft.com/office/drawing/2014/main" id="{1875D57D-71B4-2882-2831-5875404D8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15888"/>
            <a:ext cx="2727325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47afac9f-3261-4300-9c65-63d3bc827980">
            <a:extLst>
              <a:ext uri="{FF2B5EF4-FFF2-40B4-BE49-F238E27FC236}">
                <a16:creationId xmlns:a16="http://schemas.microsoft.com/office/drawing/2014/main" id="{E5F85676-A4B4-5C22-F3C3-B04577AA9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188913"/>
            <a:ext cx="3563938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3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dsnit">
  <a:themeElements>
    <a:clrScheme name="Udsni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Udsni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Udsni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6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Udsnit</vt:lpstr>
      <vt:lpstr>Værdier og Identitet</vt:lpstr>
      <vt:lpstr>PowerPoint-præsentation</vt:lpstr>
      <vt:lpstr>PowerPoint-præsentation</vt:lpstr>
    </vt:vector>
  </TitlesOfParts>
  <Company>Ringsted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Regin Tórgarð Bill-Jessen</dc:creator>
  <cp:lastModifiedBy>Regin Tórgarð Bill-Jessen</cp:lastModifiedBy>
  <cp:revision>1</cp:revision>
  <dcterms:created xsi:type="dcterms:W3CDTF">2026-06-29T07:00:48Z</dcterms:created>
  <dcterms:modified xsi:type="dcterms:W3CDTF">2026-06-29T07:01:45Z</dcterms:modified>
</cp:coreProperties>
</file>